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9161463" cy="65881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0"/>
  </p:normalViewPr>
  <p:slideViewPr>
    <p:cSldViewPr snapToGrid="0" snapToObjects="1">
      <p:cViewPr>
        <p:scale>
          <a:sx n="100" d="100"/>
          <a:sy n="100" d="100"/>
        </p:scale>
        <p:origin x="262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110" y="1078196"/>
            <a:ext cx="7787244" cy="2293644"/>
          </a:xfrm>
        </p:spPr>
        <p:txBody>
          <a:bodyPr anchor="b"/>
          <a:lstStyle>
            <a:lvl1pPr algn="ctr">
              <a:defRPr sz="57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5183" y="3460291"/>
            <a:ext cx="6871097" cy="1590605"/>
          </a:xfrm>
        </p:spPr>
        <p:txBody>
          <a:bodyPr/>
          <a:lstStyle>
            <a:lvl1pPr marL="0" indent="0" algn="ctr">
              <a:buNone/>
              <a:defRPr sz="2305"/>
            </a:lvl1pPr>
            <a:lvl2pPr marL="439186" indent="0" algn="ctr">
              <a:buNone/>
              <a:defRPr sz="1921"/>
            </a:lvl2pPr>
            <a:lvl3pPr marL="878373" indent="0" algn="ctr">
              <a:buNone/>
              <a:defRPr sz="1729"/>
            </a:lvl3pPr>
            <a:lvl4pPr marL="1317559" indent="0" algn="ctr">
              <a:buNone/>
              <a:defRPr sz="1537"/>
            </a:lvl4pPr>
            <a:lvl5pPr marL="1756745" indent="0" algn="ctr">
              <a:buNone/>
              <a:defRPr sz="1537"/>
            </a:lvl5pPr>
            <a:lvl6pPr marL="2195932" indent="0" algn="ctr">
              <a:buNone/>
              <a:defRPr sz="1537"/>
            </a:lvl6pPr>
            <a:lvl7pPr marL="2635118" indent="0" algn="ctr">
              <a:buNone/>
              <a:defRPr sz="1537"/>
            </a:lvl7pPr>
            <a:lvl8pPr marL="3074304" indent="0" algn="ctr">
              <a:buNone/>
              <a:defRPr sz="1537"/>
            </a:lvl8pPr>
            <a:lvl9pPr marL="3513491" indent="0" algn="ctr">
              <a:buNone/>
              <a:defRPr sz="153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725-5F9E-6E4E-8BC9-F58B450BEBDA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492E-42B8-3345-934A-D30BF91A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725-5F9E-6E4E-8BC9-F58B450BEBDA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492E-42B8-3345-934A-D30BF91A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7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3" y="350757"/>
            <a:ext cx="1975440" cy="558313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50757"/>
            <a:ext cx="5811803" cy="558313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725-5F9E-6E4E-8BC9-F58B450BEBDA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492E-42B8-3345-934A-D30BF91A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1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725-5F9E-6E4E-8BC9-F58B450BEBDA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492E-42B8-3345-934A-D30BF91A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3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079" y="1642458"/>
            <a:ext cx="7901762" cy="2740477"/>
          </a:xfrm>
        </p:spPr>
        <p:txBody>
          <a:bodyPr anchor="b"/>
          <a:lstStyle>
            <a:lvl1pPr>
              <a:defRPr sz="57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079" y="4408861"/>
            <a:ext cx="7901762" cy="1441152"/>
          </a:xfrm>
        </p:spPr>
        <p:txBody>
          <a:bodyPr/>
          <a:lstStyle>
            <a:lvl1pPr marL="0" indent="0">
              <a:buNone/>
              <a:defRPr sz="2305">
                <a:solidFill>
                  <a:schemeClr val="tx1"/>
                </a:solidFill>
              </a:defRPr>
            </a:lvl1pPr>
            <a:lvl2pPr marL="439186" indent="0">
              <a:buNone/>
              <a:defRPr sz="1921">
                <a:solidFill>
                  <a:schemeClr val="tx1">
                    <a:tint val="75000"/>
                  </a:schemeClr>
                </a:solidFill>
              </a:defRPr>
            </a:lvl2pPr>
            <a:lvl3pPr marL="878373" indent="0">
              <a:buNone/>
              <a:defRPr sz="1729">
                <a:solidFill>
                  <a:schemeClr val="tx1">
                    <a:tint val="75000"/>
                  </a:schemeClr>
                </a:solidFill>
              </a:defRPr>
            </a:lvl3pPr>
            <a:lvl4pPr marL="1317559" indent="0">
              <a:buNone/>
              <a:defRPr sz="1537">
                <a:solidFill>
                  <a:schemeClr val="tx1">
                    <a:tint val="75000"/>
                  </a:schemeClr>
                </a:solidFill>
              </a:defRPr>
            </a:lvl4pPr>
            <a:lvl5pPr marL="1756745" indent="0">
              <a:buNone/>
              <a:defRPr sz="1537">
                <a:solidFill>
                  <a:schemeClr val="tx1">
                    <a:tint val="75000"/>
                  </a:schemeClr>
                </a:solidFill>
              </a:defRPr>
            </a:lvl5pPr>
            <a:lvl6pPr marL="2195932" indent="0">
              <a:buNone/>
              <a:defRPr sz="1537">
                <a:solidFill>
                  <a:schemeClr val="tx1">
                    <a:tint val="75000"/>
                  </a:schemeClr>
                </a:solidFill>
              </a:defRPr>
            </a:lvl6pPr>
            <a:lvl7pPr marL="2635118" indent="0">
              <a:buNone/>
              <a:defRPr sz="1537">
                <a:solidFill>
                  <a:schemeClr val="tx1">
                    <a:tint val="75000"/>
                  </a:schemeClr>
                </a:solidFill>
              </a:defRPr>
            </a:lvl7pPr>
            <a:lvl8pPr marL="3074304" indent="0">
              <a:buNone/>
              <a:defRPr sz="1537">
                <a:solidFill>
                  <a:schemeClr val="tx1">
                    <a:tint val="75000"/>
                  </a:schemeClr>
                </a:solidFill>
              </a:defRPr>
            </a:lvl8pPr>
            <a:lvl9pPr marL="3513491" indent="0">
              <a:buNone/>
              <a:defRPr sz="15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725-5F9E-6E4E-8BC9-F58B450BEBDA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492E-42B8-3345-934A-D30BF91A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1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850" y="1753783"/>
            <a:ext cx="3893622" cy="41801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991" y="1753783"/>
            <a:ext cx="3893622" cy="41801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725-5F9E-6E4E-8BC9-F58B450BEBDA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492E-42B8-3345-934A-D30BF91A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8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44" y="350758"/>
            <a:ext cx="7901762" cy="1273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045" y="1615006"/>
            <a:ext cx="3875728" cy="791490"/>
          </a:xfrm>
        </p:spPr>
        <p:txBody>
          <a:bodyPr anchor="b"/>
          <a:lstStyle>
            <a:lvl1pPr marL="0" indent="0">
              <a:buNone/>
              <a:defRPr sz="2305" b="1"/>
            </a:lvl1pPr>
            <a:lvl2pPr marL="439186" indent="0">
              <a:buNone/>
              <a:defRPr sz="1921" b="1"/>
            </a:lvl2pPr>
            <a:lvl3pPr marL="878373" indent="0">
              <a:buNone/>
              <a:defRPr sz="1729" b="1"/>
            </a:lvl3pPr>
            <a:lvl4pPr marL="1317559" indent="0">
              <a:buNone/>
              <a:defRPr sz="1537" b="1"/>
            </a:lvl4pPr>
            <a:lvl5pPr marL="1756745" indent="0">
              <a:buNone/>
              <a:defRPr sz="1537" b="1"/>
            </a:lvl5pPr>
            <a:lvl6pPr marL="2195932" indent="0">
              <a:buNone/>
              <a:defRPr sz="1537" b="1"/>
            </a:lvl6pPr>
            <a:lvl7pPr marL="2635118" indent="0">
              <a:buNone/>
              <a:defRPr sz="1537" b="1"/>
            </a:lvl7pPr>
            <a:lvl8pPr marL="3074304" indent="0">
              <a:buNone/>
              <a:defRPr sz="1537" b="1"/>
            </a:lvl8pPr>
            <a:lvl9pPr marL="3513491" indent="0">
              <a:buNone/>
              <a:defRPr sz="153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045" y="2406495"/>
            <a:ext cx="3875728" cy="35395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7991" y="1615006"/>
            <a:ext cx="3894815" cy="791490"/>
          </a:xfrm>
        </p:spPr>
        <p:txBody>
          <a:bodyPr anchor="b"/>
          <a:lstStyle>
            <a:lvl1pPr marL="0" indent="0">
              <a:buNone/>
              <a:defRPr sz="2305" b="1"/>
            </a:lvl1pPr>
            <a:lvl2pPr marL="439186" indent="0">
              <a:buNone/>
              <a:defRPr sz="1921" b="1"/>
            </a:lvl2pPr>
            <a:lvl3pPr marL="878373" indent="0">
              <a:buNone/>
              <a:defRPr sz="1729" b="1"/>
            </a:lvl3pPr>
            <a:lvl4pPr marL="1317559" indent="0">
              <a:buNone/>
              <a:defRPr sz="1537" b="1"/>
            </a:lvl4pPr>
            <a:lvl5pPr marL="1756745" indent="0">
              <a:buNone/>
              <a:defRPr sz="1537" b="1"/>
            </a:lvl5pPr>
            <a:lvl6pPr marL="2195932" indent="0">
              <a:buNone/>
              <a:defRPr sz="1537" b="1"/>
            </a:lvl6pPr>
            <a:lvl7pPr marL="2635118" indent="0">
              <a:buNone/>
              <a:defRPr sz="1537" b="1"/>
            </a:lvl7pPr>
            <a:lvl8pPr marL="3074304" indent="0">
              <a:buNone/>
              <a:defRPr sz="1537" b="1"/>
            </a:lvl8pPr>
            <a:lvl9pPr marL="3513491" indent="0">
              <a:buNone/>
              <a:defRPr sz="153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7991" y="2406495"/>
            <a:ext cx="3894815" cy="35395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725-5F9E-6E4E-8BC9-F58B450BEBDA}" type="datetimeFigureOut">
              <a:rPr lang="en-US" smtClean="0"/>
              <a:t>6/1/21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492E-42B8-3345-934A-D30BF91A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0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725-5F9E-6E4E-8BC9-F58B450BEBDA}" type="datetimeFigureOut">
              <a:rPr lang="en-US" smtClean="0"/>
              <a:t>6/1/21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492E-42B8-3345-934A-D30BF91A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725-5F9E-6E4E-8BC9-F58B450BEBDA}" type="datetimeFigureOut">
              <a:rPr lang="en-US" smtClean="0"/>
              <a:t>6/1/21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492E-42B8-3345-934A-D30BF91A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8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44" y="439208"/>
            <a:ext cx="2954810" cy="1537229"/>
          </a:xfrm>
        </p:spPr>
        <p:txBody>
          <a:bodyPr anchor="b"/>
          <a:lstStyle>
            <a:lvl1pPr>
              <a:defRPr sz="307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815" y="948569"/>
            <a:ext cx="4637991" cy="4681839"/>
          </a:xfrm>
        </p:spPr>
        <p:txBody>
          <a:bodyPr/>
          <a:lstStyle>
            <a:lvl1pPr>
              <a:defRPr sz="3074"/>
            </a:lvl1pPr>
            <a:lvl2pPr>
              <a:defRPr sz="2690"/>
            </a:lvl2pPr>
            <a:lvl3pPr>
              <a:defRPr sz="2305"/>
            </a:lvl3pPr>
            <a:lvl4pPr>
              <a:defRPr sz="1921"/>
            </a:lvl4pPr>
            <a:lvl5pPr>
              <a:defRPr sz="1921"/>
            </a:lvl5pPr>
            <a:lvl6pPr>
              <a:defRPr sz="1921"/>
            </a:lvl6pPr>
            <a:lvl7pPr>
              <a:defRPr sz="1921"/>
            </a:lvl7pPr>
            <a:lvl8pPr>
              <a:defRPr sz="1921"/>
            </a:lvl8pPr>
            <a:lvl9pPr>
              <a:defRPr sz="192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044" y="1976437"/>
            <a:ext cx="2954810" cy="3661595"/>
          </a:xfrm>
        </p:spPr>
        <p:txBody>
          <a:bodyPr/>
          <a:lstStyle>
            <a:lvl1pPr marL="0" indent="0">
              <a:buNone/>
              <a:defRPr sz="1537"/>
            </a:lvl1pPr>
            <a:lvl2pPr marL="439186" indent="0">
              <a:buNone/>
              <a:defRPr sz="1345"/>
            </a:lvl2pPr>
            <a:lvl3pPr marL="878373" indent="0">
              <a:buNone/>
              <a:defRPr sz="1153"/>
            </a:lvl3pPr>
            <a:lvl4pPr marL="1317559" indent="0">
              <a:buNone/>
              <a:defRPr sz="961"/>
            </a:lvl4pPr>
            <a:lvl5pPr marL="1756745" indent="0">
              <a:buNone/>
              <a:defRPr sz="961"/>
            </a:lvl5pPr>
            <a:lvl6pPr marL="2195932" indent="0">
              <a:buNone/>
              <a:defRPr sz="961"/>
            </a:lvl6pPr>
            <a:lvl7pPr marL="2635118" indent="0">
              <a:buNone/>
              <a:defRPr sz="961"/>
            </a:lvl7pPr>
            <a:lvl8pPr marL="3074304" indent="0">
              <a:buNone/>
              <a:defRPr sz="961"/>
            </a:lvl8pPr>
            <a:lvl9pPr marL="3513491" indent="0">
              <a:buNone/>
              <a:defRPr sz="96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725-5F9E-6E4E-8BC9-F58B450BEBDA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492E-42B8-3345-934A-D30BF91A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44" y="439208"/>
            <a:ext cx="2954810" cy="1537229"/>
          </a:xfrm>
        </p:spPr>
        <p:txBody>
          <a:bodyPr anchor="b"/>
          <a:lstStyle>
            <a:lvl1pPr>
              <a:defRPr sz="307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94815" y="948569"/>
            <a:ext cx="4637991" cy="4681839"/>
          </a:xfrm>
        </p:spPr>
        <p:txBody>
          <a:bodyPr anchor="t"/>
          <a:lstStyle>
            <a:lvl1pPr marL="0" indent="0">
              <a:buNone/>
              <a:defRPr sz="3074"/>
            </a:lvl1pPr>
            <a:lvl2pPr marL="439186" indent="0">
              <a:buNone/>
              <a:defRPr sz="2690"/>
            </a:lvl2pPr>
            <a:lvl3pPr marL="878373" indent="0">
              <a:buNone/>
              <a:defRPr sz="2305"/>
            </a:lvl3pPr>
            <a:lvl4pPr marL="1317559" indent="0">
              <a:buNone/>
              <a:defRPr sz="1921"/>
            </a:lvl4pPr>
            <a:lvl5pPr marL="1756745" indent="0">
              <a:buNone/>
              <a:defRPr sz="1921"/>
            </a:lvl5pPr>
            <a:lvl6pPr marL="2195932" indent="0">
              <a:buNone/>
              <a:defRPr sz="1921"/>
            </a:lvl6pPr>
            <a:lvl7pPr marL="2635118" indent="0">
              <a:buNone/>
              <a:defRPr sz="1921"/>
            </a:lvl7pPr>
            <a:lvl8pPr marL="3074304" indent="0">
              <a:buNone/>
              <a:defRPr sz="1921"/>
            </a:lvl8pPr>
            <a:lvl9pPr marL="3513491" indent="0">
              <a:buNone/>
              <a:defRPr sz="1921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044" y="1976437"/>
            <a:ext cx="2954810" cy="3661595"/>
          </a:xfrm>
        </p:spPr>
        <p:txBody>
          <a:bodyPr/>
          <a:lstStyle>
            <a:lvl1pPr marL="0" indent="0">
              <a:buNone/>
              <a:defRPr sz="1537"/>
            </a:lvl1pPr>
            <a:lvl2pPr marL="439186" indent="0">
              <a:buNone/>
              <a:defRPr sz="1345"/>
            </a:lvl2pPr>
            <a:lvl3pPr marL="878373" indent="0">
              <a:buNone/>
              <a:defRPr sz="1153"/>
            </a:lvl3pPr>
            <a:lvl4pPr marL="1317559" indent="0">
              <a:buNone/>
              <a:defRPr sz="961"/>
            </a:lvl4pPr>
            <a:lvl5pPr marL="1756745" indent="0">
              <a:buNone/>
              <a:defRPr sz="961"/>
            </a:lvl5pPr>
            <a:lvl6pPr marL="2195932" indent="0">
              <a:buNone/>
              <a:defRPr sz="961"/>
            </a:lvl6pPr>
            <a:lvl7pPr marL="2635118" indent="0">
              <a:buNone/>
              <a:defRPr sz="961"/>
            </a:lvl7pPr>
            <a:lvl8pPr marL="3074304" indent="0">
              <a:buNone/>
              <a:defRPr sz="961"/>
            </a:lvl8pPr>
            <a:lvl9pPr marL="3513491" indent="0">
              <a:buNone/>
              <a:defRPr sz="96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725-5F9E-6E4E-8BC9-F58B450BEBDA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492E-42B8-3345-934A-D30BF91A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6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9851" y="350758"/>
            <a:ext cx="7901762" cy="127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51" y="1753783"/>
            <a:ext cx="7901762" cy="418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9851" y="6106217"/>
            <a:ext cx="2061329" cy="350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725-5F9E-6E4E-8BC9-F58B450BEBDA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4735" y="6106217"/>
            <a:ext cx="3091994" cy="350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0283" y="6106217"/>
            <a:ext cx="2061329" cy="350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B492E-42B8-3345-934A-D30BF91A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4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78373" rtl="0" eaLnBrk="1" latinLnBrk="0" hangingPunct="1">
        <a:lnSpc>
          <a:spcPct val="90000"/>
        </a:lnSpc>
        <a:spcBef>
          <a:spcPct val="0"/>
        </a:spcBef>
        <a:buNone/>
        <a:defRPr sz="4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593" indent="-219593" algn="l" defTabSz="878373" rtl="0" eaLnBrk="1" latinLnBrk="0" hangingPunct="1">
        <a:lnSpc>
          <a:spcPct val="90000"/>
        </a:lnSpc>
        <a:spcBef>
          <a:spcPts val="961"/>
        </a:spcBef>
        <a:buFont typeface="Arial" panose="020B0604020202020204" pitchFamily="34" charset="0"/>
        <a:buChar char="•"/>
        <a:defRPr sz="2690" kern="1200">
          <a:solidFill>
            <a:schemeClr val="tx1"/>
          </a:solidFill>
          <a:latin typeface="+mn-lt"/>
          <a:ea typeface="+mn-ea"/>
          <a:cs typeface="+mn-cs"/>
        </a:defRPr>
      </a:lvl1pPr>
      <a:lvl2pPr marL="658779" indent="-219593" algn="l" defTabSz="87837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097966" indent="-219593" algn="l" defTabSz="87837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1" kern="1200">
          <a:solidFill>
            <a:schemeClr val="tx1"/>
          </a:solidFill>
          <a:latin typeface="+mn-lt"/>
          <a:ea typeface="+mn-ea"/>
          <a:cs typeface="+mn-cs"/>
        </a:defRPr>
      </a:lvl3pPr>
      <a:lvl4pPr marL="1537152" indent="-219593" algn="l" defTabSz="87837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4pPr>
      <a:lvl5pPr marL="1976338" indent="-219593" algn="l" defTabSz="87837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5pPr>
      <a:lvl6pPr marL="2415525" indent="-219593" algn="l" defTabSz="87837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6pPr>
      <a:lvl7pPr marL="2854711" indent="-219593" algn="l" defTabSz="87837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7pPr>
      <a:lvl8pPr marL="3293897" indent="-219593" algn="l" defTabSz="87837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8pPr>
      <a:lvl9pPr marL="3733084" indent="-219593" algn="l" defTabSz="87837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8373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1pPr>
      <a:lvl2pPr marL="439186" algn="l" defTabSz="878373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2pPr>
      <a:lvl3pPr marL="878373" algn="l" defTabSz="878373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3pPr>
      <a:lvl4pPr marL="1317559" algn="l" defTabSz="878373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4pPr>
      <a:lvl5pPr marL="1756745" algn="l" defTabSz="878373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5pPr>
      <a:lvl6pPr marL="2195932" algn="l" defTabSz="878373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6pPr>
      <a:lvl7pPr marL="2635118" algn="l" defTabSz="878373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7pPr>
      <a:lvl8pPr marL="3074304" algn="l" defTabSz="878373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8pPr>
      <a:lvl9pPr marL="3513491" algn="l" defTabSz="878373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7E99B-9B6A-EC42-BFE9-2DE8A68B14CA}"/>
              </a:ext>
            </a:extLst>
          </p:cNvPr>
          <p:cNvSpPr/>
          <p:nvPr/>
        </p:nvSpPr>
        <p:spPr>
          <a:xfrm>
            <a:off x="361370" y="3708400"/>
            <a:ext cx="3550231" cy="2383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1591DF-3EDF-C749-949C-144A20392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70" y="377311"/>
            <a:ext cx="2420817" cy="2041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43E614-65D0-B948-B1E5-B4B61D413AC2}"/>
              </a:ext>
            </a:extLst>
          </p:cNvPr>
          <p:cNvSpPr txBox="1"/>
          <p:nvPr/>
        </p:nvSpPr>
        <p:spPr>
          <a:xfrm rot="19282581">
            <a:off x="515148" y="600285"/>
            <a:ext cx="88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Come hear all about it!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3E5E6-7784-7543-B14E-B219E437E188}"/>
              </a:ext>
            </a:extLst>
          </p:cNvPr>
          <p:cNvSpPr txBox="1"/>
          <p:nvPr/>
        </p:nvSpPr>
        <p:spPr>
          <a:xfrm>
            <a:off x="4100791" y="171378"/>
            <a:ext cx="4850701" cy="60631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Did you know…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>
                  <a:solidFill>
                    <a:sysClr val="windowText" lastClr="000000"/>
                  </a:solidFill>
                </a:ln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Dementia is currently the single greatest cause of disability in older people (65years +).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>
                  <a:solidFill>
                    <a:sysClr val="windowText" lastClr="000000"/>
                  </a:solidFill>
                </a:ln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Dementia is now the 2</a:t>
            </a:r>
            <a:r>
              <a:rPr lang="en-US" sz="1600" baseline="30000" dirty="0">
                <a:ln>
                  <a:solidFill>
                    <a:sysClr val="windowText" lastClr="000000"/>
                  </a:solidFill>
                </a:ln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nd</a:t>
            </a:r>
            <a:r>
              <a:rPr lang="en-US" sz="1600" dirty="0">
                <a:ln>
                  <a:solidFill>
                    <a:sysClr val="windowText" lastClr="000000"/>
                  </a:solidFill>
                </a:ln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 leading cause of death – 5.4% of all males and 10.6% of all females.</a:t>
            </a:r>
            <a:endParaRPr lang="en-US" sz="1600" dirty="0">
              <a:latin typeface="Chalkboard" panose="03050602040202020205" pitchFamily="66" charset="77"/>
              <a:ea typeface="Ayuthaya" pitchFamily="2" charset="-34"/>
              <a:cs typeface="Ayuthaya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D1D1D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It affects the brain but is not one specific disease: it affects thinking, behaviour and the ability to perform everyday tasks.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D1D1D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In 2020 around 450,000 Australians are living with dementia.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D1D1D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Of which it is </a:t>
            </a:r>
            <a:r>
              <a:rPr lang="en-AU" sz="1600">
                <a:solidFill>
                  <a:srgbClr val="1D1D1D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estimated 25,000 are ‘younger onset’ </a:t>
            </a:r>
            <a:r>
              <a:rPr lang="en-AU" sz="1600" dirty="0">
                <a:solidFill>
                  <a:srgbClr val="1D1D1D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dementia.</a:t>
            </a:r>
          </a:p>
          <a:p>
            <a:endParaRPr lang="en-AU" sz="1600" dirty="0">
              <a:solidFill>
                <a:srgbClr val="1D1D1D"/>
              </a:solidFill>
              <a:latin typeface="Chalkboard" panose="03050602040202020205" pitchFamily="66" charset="77"/>
              <a:ea typeface="Ayuthaya" pitchFamily="2" charset="-34"/>
              <a:cs typeface="Ayuthaya" pitchFamily="2" charset="-34"/>
            </a:endParaRPr>
          </a:p>
          <a:p>
            <a:endParaRPr lang="en-AU" sz="1600" dirty="0">
              <a:solidFill>
                <a:srgbClr val="1D1D1D"/>
              </a:solidFill>
              <a:latin typeface="Chalkboard" panose="03050602040202020205" pitchFamily="66" charset="77"/>
              <a:ea typeface="Ayuthaya" pitchFamily="2" charset="-34"/>
              <a:cs typeface="Ayuthaya" pitchFamily="2" charset="-34"/>
            </a:endParaRPr>
          </a:p>
          <a:p>
            <a:r>
              <a:rPr lang="en-AU" b="1" i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What’s being done to address this? </a:t>
            </a:r>
          </a:p>
          <a:p>
            <a:r>
              <a:rPr lang="en-AU" sz="1600" dirty="0">
                <a:solidFill>
                  <a:srgbClr val="1D1D1D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The Heathcote community has been working towards establishing a </a:t>
            </a:r>
            <a:r>
              <a:rPr lang="en-AU" sz="1600" b="1" dirty="0">
                <a:solidFill>
                  <a:schemeClr val="accent5">
                    <a:lumMod val="75000"/>
                  </a:schemeClr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dementia village </a:t>
            </a:r>
            <a:r>
              <a:rPr lang="en-AU" sz="1600" dirty="0">
                <a:solidFill>
                  <a:srgbClr val="1D1D1D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in the township for about 7 years. 17 acres have already been earmarked for a 150 bed facility.</a:t>
            </a:r>
          </a:p>
          <a:p>
            <a:endParaRPr lang="en-AU" sz="1600" dirty="0">
              <a:solidFill>
                <a:srgbClr val="1D1D1D"/>
              </a:solidFill>
              <a:latin typeface="Chalkboard" panose="03050602040202020205" pitchFamily="66" charset="77"/>
              <a:ea typeface="Ayuthaya" pitchFamily="2" charset="-34"/>
              <a:cs typeface="Ayuthaya" pitchFamily="2" charset="-34"/>
            </a:endParaRPr>
          </a:p>
          <a:p>
            <a:r>
              <a:rPr lang="en-AU" sz="1600" dirty="0">
                <a:solidFill>
                  <a:srgbClr val="1D1D1D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This would be the 1</a:t>
            </a:r>
            <a:r>
              <a:rPr lang="en-AU" sz="1600" baseline="30000" dirty="0">
                <a:solidFill>
                  <a:srgbClr val="1D1D1D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st</a:t>
            </a:r>
            <a:r>
              <a:rPr lang="en-AU" sz="1600" dirty="0">
                <a:solidFill>
                  <a:srgbClr val="1D1D1D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 village of its type in Australia and establish Heathcote and Central Victoria as a centre of dementia care best practice and learning.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87E77-356A-6F47-8CA2-DAE35F0C1BDE}"/>
              </a:ext>
            </a:extLst>
          </p:cNvPr>
          <p:cNvSpPr txBox="1"/>
          <p:nvPr/>
        </p:nvSpPr>
        <p:spPr>
          <a:xfrm>
            <a:off x="335971" y="3725155"/>
            <a:ext cx="37648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Want to hear more about </a:t>
            </a:r>
            <a:r>
              <a:rPr lang="en-US" b="1" i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Gilbruk</a:t>
            </a:r>
            <a:r>
              <a:rPr lang="en-US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 Place?</a:t>
            </a:r>
          </a:p>
          <a:p>
            <a:pPr marL="422854" indent="-422854">
              <a:buFont typeface="Arial" panose="020B0604020202020204" pitchFamily="34" charset="0"/>
              <a:buChar char="•"/>
            </a:pPr>
            <a:r>
              <a:rPr lang="en-US" sz="1600" dirty="0">
                <a:latin typeface="Chalkboard" panose="03050602040202020205" pitchFamily="66" charset="77"/>
              </a:rPr>
              <a:t>Community Information Meeting (and video)</a:t>
            </a:r>
          </a:p>
          <a:p>
            <a:pPr marL="422854" indent="-422854">
              <a:buFont typeface="Arial" panose="020B0604020202020204" pitchFamily="34" charset="0"/>
              <a:buChar char="•"/>
            </a:pPr>
            <a:r>
              <a:rPr lang="en-US" sz="1600" dirty="0">
                <a:latin typeface="Chalkboard" panose="03050602040202020205" pitchFamily="66" charset="77"/>
              </a:rPr>
              <a:t>Tuesday 6</a:t>
            </a:r>
            <a:r>
              <a:rPr lang="en-US" sz="1600" baseline="30000" dirty="0">
                <a:latin typeface="Chalkboard" panose="03050602040202020205" pitchFamily="66" charset="77"/>
              </a:rPr>
              <a:t>th</a:t>
            </a:r>
            <a:r>
              <a:rPr lang="en-US" sz="1600" dirty="0">
                <a:latin typeface="Chalkboard" panose="03050602040202020205" pitchFamily="66" charset="77"/>
              </a:rPr>
              <a:t> July</a:t>
            </a:r>
          </a:p>
          <a:p>
            <a:pPr marL="422854" indent="-422854">
              <a:buFont typeface="Arial" panose="020B0604020202020204" pitchFamily="34" charset="0"/>
              <a:buChar char="•"/>
            </a:pPr>
            <a:r>
              <a:rPr lang="en-US" sz="1600" dirty="0">
                <a:latin typeface="Chalkboard" panose="03050602040202020205" pitchFamily="66" charset="77"/>
              </a:rPr>
              <a:t>2.00pm – 3.00pm</a:t>
            </a:r>
          </a:p>
          <a:p>
            <a:pPr marL="422854" indent="-422854">
              <a:buFont typeface="Arial" panose="020B0604020202020204" pitchFamily="34" charset="0"/>
              <a:buChar char="•"/>
            </a:pPr>
            <a:r>
              <a:rPr lang="en-US" sz="1600" dirty="0">
                <a:latin typeface="Chalkboard" panose="03050602040202020205" pitchFamily="66" charset="77"/>
              </a:rPr>
              <a:t>Redesdale Community Hall</a:t>
            </a:r>
          </a:p>
          <a:p>
            <a:pPr marL="422854" indent="-422854">
              <a:buFont typeface="Arial" panose="020B0604020202020204" pitchFamily="34" charset="0"/>
              <a:buChar char="•"/>
            </a:pPr>
            <a:endParaRPr lang="en-US" sz="1600" dirty="0">
              <a:latin typeface="Chalkboard" panose="03050602040202020205" pitchFamily="66" charset="77"/>
            </a:endParaRPr>
          </a:p>
          <a:p>
            <a:pPr marL="422854" indent="-422854">
              <a:buFont typeface="Arial" panose="020B0604020202020204" pitchFamily="34" charset="0"/>
              <a:buChar char="•"/>
            </a:pPr>
            <a:r>
              <a:rPr lang="en-US" sz="1600" dirty="0">
                <a:latin typeface="Chalkboard" panose="03050602040202020205" pitchFamily="66" charset="77"/>
              </a:rPr>
              <a:t>RSVP: Kym De Lany 0422002765</a:t>
            </a:r>
          </a:p>
          <a:p>
            <a:pPr marL="422854" indent="-422854">
              <a:buFont typeface="Arial" panose="020B0604020202020204" pitchFamily="34" charset="0"/>
              <a:buChar char="•"/>
            </a:pPr>
            <a:endParaRPr lang="en-US" sz="1600" dirty="0">
              <a:latin typeface="Chalkboard" panose="03050602040202020205" pitchFamily="66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2E6B1-980B-B342-8ADE-EC26F8401C6E}"/>
              </a:ext>
            </a:extLst>
          </p:cNvPr>
          <p:cNvSpPr/>
          <p:nvPr/>
        </p:nvSpPr>
        <p:spPr>
          <a:xfrm>
            <a:off x="208547" y="112294"/>
            <a:ext cx="8742947" cy="6288505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7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07D8D10-BCDB-AE46-8610-E74D697DE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39344" y="6092381"/>
            <a:ext cx="10532147" cy="6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870" tIns="81437" rIns="162870" bIns="8143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7"/>
          </a:p>
        </p:txBody>
      </p:sp>
      <p:pic>
        <p:nvPicPr>
          <p:cNvPr id="102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018BDD7E-54B0-A74D-87AA-162A3FE7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00" y="2828703"/>
            <a:ext cx="1733138" cy="64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9B95C2-90A8-8F4A-8003-DF3F541D503F}"/>
              </a:ext>
            </a:extLst>
          </p:cNvPr>
          <p:cNvSpPr/>
          <p:nvPr/>
        </p:nvSpPr>
        <p:spPr>
          <a:xfrm>
            <a:off x="4559869" y="7807492"/>
            <a:ext cx="4228368" cy="7755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2854" indent="-422854">
              <a:buFont typeface="Arial" panose="020B0604020202020204" pitchFamily="34" charset="0"/>
              <a:buChar char="•"/>
            </a:pPr>
            <a:r>
              <a:rPr lang="en-US" sz="2220" dirty="0">
                <a:latin typeface="Chalkboard" panose="03050602040202020205" pitchFamily="66" charset="77"/>
              </a:rPr>
              <a:t>RSVP: Kym De Lany</a:t>
            </a:r>
          </a:p>
          <a:p>
            <a:pPr marL="352378" indent="-352378">
              <a:buFont typeface="Arial" panose="020B0604020202020204" pitchFamily="34" charset="0"/>
              <a:buChar char="•"/>
            </a:pPr>
            <a:r>
              <a:rPr lang="en-US" sz="2220" dirty="0">
                <a:latin typeface="Chalkboard" panose="03050602040202020205" pitchFamily="66" charset="77"/>
              </a:rPr>
              <a:t>0422002765</a:t>
            </a:r>
            <a:endParaRPr lang="en-US" sz="2220" dirty="0"/>
          </a:p>
        </p:txBody>
      </p:sp>
    </p:spTree>
    <p:extLst>
      <p:ext uri="{BB962C8B-B14F-4D97-AF65-F5344CB8AC3E}">
        <p14:creationId xmlns:p14="http://schemas.microsoft.com/office/powerpoint/2010/main" val="2857015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196</Words>
  <Application>Microsoft Macintosh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Chalkboard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Beurle</dc:creator>
  <cp:lastModifiedBy>John Beurle</cp:lastModifiedBy>
  <cp:revision>11</cp:revision>
  <cp:lastPrinted>2021-05-23T02:53:30Z</cp:lastPrinted>
  <dcterms:created xsi:type="dcterms:W3CDTF">2021-05-21T06:51:17Z</dcterms:created>
  <dcterms:modified xsi:type="dcterms:W3CDTF">2021-06-01T01:49:04Z</dcterms:modified>
</cp:coreProperties>
</file>